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831" r:id="rId2"/>
    <p:sldId id="2854" r:id="rId3"/>
    <p:sldId id="2855" r:id="rId4"/>
    <p:sldId id="2856" r:id="rId5"/>
    <p:sldId id="2857" r:id="rId6"/>
    <p:sldId id="2858" r:id="rId7"/>
  </p:sldIdLst>
  <p:sldSz cx="9144000" cy="5143500" type="screen16x9"/>
  <p:notesSz cx="9777413" cy="6646863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511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MATLAB </a:t>
            </a:r>
            <a:r>
              <a:rPr lang="zh-CN" altLang="en-US" dirty="0"/>
              <a:t>基础实验手册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34278" y="422905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第九章 </a:t>
            </a:r>
            <a:r>
              <a:rPr lang="zh-CN" altLang="en-US" b="0" dirty="0" smtClean="0"/>
              <a:t>编程</a:t>
            </a:r>
            <a:r>
              <a:rPr lang="zh-CN" altLang="en-US" b="0" dirty="0"/>
              <a:t>与算法开发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D443467-1263-4882-F78C-CBAD53FB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D71171-A811-B2B1-9FA0-78EDC1C2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9. 1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mc="http://schemas.openxmlformats.org/markup-compatibility/2006" xmlns:a14="http://schemas.microsoft.com/office/drawing/2010/main" xmlns:a16="http://schemas.microsoft.com/office/drawing/2014/main" id="{ED63250E-FFFD-DFFC-07EF-68F18D93A238}"/>
              </a:ext>
            </a:extLst>
          </p:cNvPr>
          <p:cNvSpPr txBox="1"/>
          <p:nvPr/>
        </p:nvSpPr>
        <p:spPr>
          <a:xfrm>
            <a:off x="639337" y="1476523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内容：编写函数，用序列法近似计算 </a:t>
            </a:r>
            <a:r>
              <a:rPr lang="en-US" altLang="zh-CN" sz="1600" dirty="0"/>
              <a:t>π/4</a:t>
            </a:r>
            <a:r>
              <a:rPr lang="zh-CN" altLang="en-US" sz="1600" dirty="0"/>
              <a:t>。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FF2C8B7-6B03-5C4C-194D-427F98B390FB}"/>
              </a:ext>
            </a:extLst>
          </p:cNvPr>
          <p:cNvSpPr txBox="1"/>
          <p:nvPr/>
        </p:nvSpPr>
        <p:spPr>
          <a:xfrm>
            <a:off x="639337" y="923215"/>
            <a:ext cx="59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目标：从算法到 </a:t>
            </a:r>
            <a:r>
              <a:rPr lang="en-US" altLang="zh-CN" sz="1600" dirty="0"/>
              <a:t>MATLAB </a:t>
            </a:r>
            <a:r>
              <a:rPr lang="zh-CN" altLang="en-US" sz="1600" dirty="0"/>
              <a:t>编程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CA873358-698D-D1BA-D45D-1BDD4A0BB636}"/>
              </a:ext>
            </a:extLst>
          </p:cNvPr>
          <p:cNvSpPr txBox="1"/>
          <p:nvPr/>
        </p:nvSpPr>
        <p:spPr>
          <a:xfrm>
            <a:off x="738187" y="3533719"/>
            <a:ext cx="8054202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pio4sol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="" xmlns:a16="http://schemas.microsoft.com/office/drawing/2014/main" id="{08F2DE66-9A22-28F6-BF05-71FEBB2C5843}"/>
                  </a:ext>
                </a:extLst>
              </p:cNvPr>
              <p:cNvSpPr txBox="1"/>
              <p:nvPr/>
            </p:nvSpPr>
            <p:spPr>
              <a:xfrm>
                <a:off x="1840672" y="2133899"/>
                <a:ext cx="4579434" cy="574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0">
                          <a:latin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6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0"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8F2DE66-9A22-28F6-BF05-71FEBB2C5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672" y="2133899"/>
                <a:ext cx="4579434" cy="574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0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9F65CE7-8454-A0DA-E043-886B39F83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D7634A-6D7A-AAA0-6B3F-0DBA6B8E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9. 2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B4E064D4-B18F-963B-47DC-CFF1E84765CE}"/>
              </a:ext>
            </a:extLst>
          </p:cNvPr>
          <p:cNvSpPr txBox="1"/>
          <p:nvPr/>
        </p:nvSpPr>
        <p:spPr>
          <a:xfrm>
            <a:off x="540486" y="1414967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内容：改写 </a:t>
            </a:r>
            <a:r>
              <a:rPr lang="en-US" altLang="zh-CN" sz="1600" dirty="0"/>
              <a:t>9.1 </a:t>
            </a:r>
            <a:r>
              <a:rPr lang="zh-CN" altLang="en-US" sz="1600" dirty="0"/>
              <a:t>中的函数，使用预分配。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3021C0D-4C39-1AC2-EBAE-AC2EF5650C9C}"/>
              </a:ext>
            </a:extLst>
          </p:cNvPr>
          <p:cNvSpPr txBox="1"/>
          <p:nvPr/>
        </p:nvSpPr>
        <p:spPr>
          <a:xfrm>
            <a:off x="527824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</a:t>
            </a:r>
            <a:r>
              <a:rPr lang="en-US" altLang="zh-CN" sz="1600" dirty="0"/>
              <a:t>MATLAB </a:t>
            </a:r>
            <a:r>
              <a:rPr lang="zh-CN" altLang="en-US" sz="1600" dirty="0"/>
              <a:t>编程技巧</a:t>
            </a:r>
            <a:r>
              <a:rPr lang="en-US" altLang="zh-CN" sz="1600" dirty="0"/>
              <a:t>——</a:t>
            </a:r>
            <a:r>
              <a:rPr lang="zh-CN" altLang="en-US" sz="1600" dirty="0"/>
              <a:t>预分配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AE1C376E-1497-7D83-8152-63F44B92866A}"/>
              </a:ext>
            </a:extLst>
          </p:cNvPr>
          <p:cNvSpPr txBox="1"/>
          <p:nvPr/>
        </p:nvSpPr>
        <p:spPr>
          <a:xfrm>
            <a:off x="639336" y="3156387"/>
            <a:ext cx="8054202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pio4sol_pa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772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7D692CB-13AB-8302-C917-822A57132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AF980E-39AD-470C-F2DE-37BECC20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9. 3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871536C3-1B12-C455-22EA-BD26D889317C}"/>
              </a:ext>
            </a:extLst>
          </p:cNvPr>
          <p:cNvSpPr txBox="1"/>
          <p:nvPr/>
        </p:nvSpPr>
        <p:spPr>
          <a:xfrm>
            <a:off x="540486" y="1414967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内容：再次改写 </a:t>
            </a:r>
            <a:r>
              <a:rPr lang="en-US" altLang="zh-CN" sz="1600" dirty="0"/>
              <a:t>9.1 </a:t>
            </a:r>
            <a:r>
              <a:rPr lang="zh-CN" altLang="en-US" sz="1600" dirty="0"/>
              <a:t>中的函数，使用向量化实现。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9656DD7-9588-9DA8-3BC5-749A8014243F}"/>
              </a:ext>
            </a:extLst>
          </p:cNvPr>
          <p:cNvSpPr txBox="1"/>
          <p:nvPr/>
        </p:nvSpPr>
        <p:spPr>
          <a:xfrm>
            <a:off x="527824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</a:t>
            </a:r>
            <a:r>
              <a:rPr lang="en-US" altLang="zh-CN" sz="1600" dirty="0"/>
              <a:t>MATLAB </a:t>
            </a:r>
            <a:r>
              <a:rPr lang="zh-CN" altLang="en-US" sz="1600" dirty="0"/>
              <a:t>编程技巧</a:t>
            </a:r>
            <a:r>
              <a:rPr lang="en-US" altLang="zh-CN" sz="1600" dirty="0"/>
              <a:t>——</a:t>
            </a:r>
            <a:r>
              <a:rPr lang="zh-CN" altLang="en-US" sz="1600" dirty="0"/>
              <a:t>向量化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A08B216B-B5A4-AC93-037D-AEF710C53D62}"/>
              </a:ext>
            </a:extLst>
          </p:cNvPr>
          <p:cNvSpPr txBox="1"/>
          <p:nvPr/>
        </p:nvSpPr>
        <p:spPr>
          <a:xfrm>
            <a:off x="639337" y="3267899"/>
            <a:ext cx="8054202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pio4sol_vec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27409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35B5E26-BCC2-0E94-7320-07FF52EE9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EC6B88-38DF-8BC8-55D9-3F3A1E1E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9. 4 </a:t>
            </a:r>
            <a:r>
              <a:rPr lang="zh-CN" altLang="en-US" sz="2400" dirty="0">
                <a:solidFill>
                  <a:srgbClr val="212121"/>
                </a:solidFill>
                <a:latin typeface="Helvetica" panose="020B0604020202020204" pitchFamily="34" charset="0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8FC9B29-0935-A779-2D78-C577B2035DF6}"/>
              </a:ext>
            </a:extLst>
          </p:cNvPr>
          <p:cNvSpPr txBox="1"/>
          <p:nvPr/>
        </p:nvSpPr>
        <p:spPr>
          <a:xfrm>
            <a:off x="540486" y="1494532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内容：编写脚本，对比 </a:t>
            </a:r>
            <a:r>
              <a:rPr lang="en-US" altLang="zh-CN" sz="1600" dirty="0"/>
              <a:t>9.1</a:t>
            </a:r>
            <a:r>
              <a:rPr lang="zh-CN" altLang="en-US" sz="1600" dirty="0"/>
              <a:t>、</a:t>
            </a:r>
            <a:r>
              <a:rPr lang="en-US" altLang="zh-CN" sz="1600" dirty="0"/>
              <a:t>9.2</a:t>
            </a:r>
            <a:r>
              <a:rPr lang="zh-CN" altLang="en-US" sz="1600" dirty="0"/>
              <a:t>、</a:t>
            </a:r>
            <a:r>
              <a:rPr lang="en-US" altLang="zh-CN" sz="1600" dirty="0"/>
              <a:t>9.3 </a:t>
            </a:r>
            <a:r>
              <a:rPr lang="zh-CN" altLang="en-US" sz="1600" dirty="0"/>
              <a:t>中三个函数的运行效率。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F6B8A6D-B998-2233-F72F-B70E5261F4DF}"/>
              </a:ext>
            </a:extLst>
          </p:cNvPr>
          <p:cNvSpPr txBox="1"/>
          <p:nvPr/>
        </p:nvSpPr>
        <p:spPr>
          <a:xfrm>
            <a:off x="527824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</a:t>
            </a:r>
            <a:r>
              <a:rPr lang="en-US" altLang="zh-CN" sz="1600" dirty="0"/>
              <a:t>MATLAB </a:t>
            </a:r>
            <a:r>
              <a:rPr lang="zh-CN" altLang="en-US" sz="1600" dirty="0"/>
              <a:t>编程技巧</a:t>
            </a:r>
            <a:r>
              <a:rPr lang="en-US" altLang="zh-CN" sz="1600" dirty="0"/>
              <a:t>——</a:t>
            </a:r>
            <a:r>
              <a:rPr lang="zh-CN" altLang="en-US" sz="1600" dirty="0"/>
              <a:t>向量化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6F952FA-FD73-975D-6B5A-A74EF9195CFA}"/>
              </a:ext>
            </a:extLst>
          </p:cNvPr>
          <p:cNvSpPr txBox="1"/>
          <p:nvPr/>
        </p:nvSpPr>
        <p:spPr>
          <a:xfrm>
            <a:off x="544899" y="2866456"/>
            <a:ext cx="8054202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pt-BR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pio4sol_comp</a:t>
            </a:r>
            <a:endParaRPr lang="pt-BR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pt-BR" sz="1600" b="0" i="0" dirty="0">
                <a:solidFill>
                  <a:srgbClr val="212121"/>
                </a:solidFill>
                <a:effectLst/>
                <a:latin typeface="Menlo"/>
              </a:rPr>
              <a:t>pio4sol_comp</a:t>
            </a:r>
          </a:p>
        </p:txBody>
      </p:sp>
    </p:spTree>
    <p:extLst>
      <p:ext uri="{BB962C8B-B14F-4D97-AF65-F5344CB8AC3E}">
        <p14:creationId xmlns:p14="http://schemas.microsoft.com/office/powerpoint/2010/main" val="253325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FEECE51-1DDB-6D91-6688-D451E52E4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39783-0F93-B4AE-6422-9AD616DD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9. 5 </a:t>
            </a:r>
            <a:r>
              <a:rPr lang="zh-CN" altLang="en-US" sz="2400" dirty="0">
                <a:solidFill>
                  <a:srgbClr val="212121"/>
                </a:solidFill>
                <a:latin typeface="Helvetica" panose="020B0604020202020204" pitchFamily="34" charset="0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61282570-B5F6-1A4A-5C16-56F37DA78434}"/>
              </a:ext>
            </a:extLst>
          </p:cNvPr>
          <p:cNvSpPr txBox="1"/>
          <p:nvPr/>
        </p:nvSpPr>
        <p:spPr>
          <a:xfrm>
            <a:off x="527824" y="1414967"/>
            <a:ext cx="825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</a:t>
            </a:r>
            <a:br>
              <a:rPr lang="zh-CN" altLang="en-US" sz="1600" dirty="0"/>
            </a:br>
            <a:r>
              <a:rPr lang="en-US" altLang="zh-CN" sz="1600" dirty="0" smtClean="0"/>
              <a:t>1. </a:t>
            </a:r>
            <a:r>
              <a:rPr lang="zh-CN" altLang="en-US" sz="1600" dirty="0" smtClean="0"/>
              <a:t>使用</a:t>
            </a:r>
            <a:r>
              <a:rPr lang="zh-CN" altLang="en-US" sz="1600" dirty="0"/>
              <a:t>实时脚本可视化给定股票价格的移动均线；</a:t>
            </a:r>
            <a:br>
              <a:rPr lang="zh-CN" altLang="en-US" sz="1600" dirty="0"/>
            </a:br>
            <a:r>
              <a:rPr lang="en-US" altLang="zh-CN" sz="1600" dirty="0" smtClean="0"/>
              <a:t>2. </a:t>
            </a:r>
            <a:r>
              <a:rPr lang="zh-CN" altLang="en-US" sz="1600" dirty="0" smtClean="0"/>
              <a:t>通过</a:t>
            </a:r>
            <a:r>
              <a:rPr lang="zh-CN" altLang="en-US" sz="1600" dirty="0"/>
              <a:t>滑块调整移动平均参数，实时观察曲线变化。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BC9D4FF3-FC62-EEC1-F491-A74333C1149D}"/>
              </a:ext>
            </a:extLst>
          </p:cNvPr>
          <p:cNvSpPr txBox="1"/>
          <p:nvPr/>
        </p:nvSpPr>
        <p:spPr>
          <a:xfrm>
            <a:off x="527824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目标：用实时脚本交互式编程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2DB5522-6E0E-F3EA-C581-33F5E862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253" y="2685120"/>
            <a:ext cx="3061010" cy="22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5305</TotalTime>
  <Words>137</Words>
  <Application>Microsoft Office PowerPoint</Application>
  <PresentationFormat>全屏显示(16:9)</PresentationFormat>
  <Paragraphs>27</Paragraphs>
  <Slides>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Menlo</vt:lpstr>
      <vt:lpstr>宋体</vt:lpstr>
      <vt:lpstr>Microsoft YaHei</vt:lpstr>
      <vt:lpstr>Arial</vt:lpstr>
      <vt:lpstr>Calibri</vt:lpstr>
      <vt:lpstr>Cambria Math</vt:lpstr>
      <vt:lpstr>Helvetica</vt:lpstr>
      <vt:lpstr>Times New Roman</vt:lpstr>
      <vt:lpstr>Wingdings</vt:lpstr>
      <vt:lpstr>PPP</vt:lpstr>
      <vt:lpstr>Visio</vt:lpstr>
      <vt:lpstr>MATLAB 基础实验手册</vt:lpstr>
      <vt:lpstr>9. 1 实验</vt:lpstr>
      <vt:lpstr>9. 2 实验 </vt:lpstr>
      <vt:lpstr>9. 3 实验 </vt:lpstr>
      <vt:lpstr>9. 4 实验</vt:lpstr>
      <vt:lpstr>9. 5 实验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979</cp:revision>
  <cp:lastPrinted>2020-10-12T18:10:00Z</cp:lastPrinted>
  <dcterms:created xsi:type="dcterms:W3CDTF">2014-03-23T18:36:00Z</dcterms:created>
  <dcterms:modified xsi:type="dcterms:W3CDTF">2025-11-11T03:24:05Z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